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2250" y="14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61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12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69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855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867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75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38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03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18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36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888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A3842-1D7F-476C-9D88-3EDB4C597A9C}" type="datetimeFigureOut">
              <a:rPr lang="en-US" smtClean="0"/>
              <a:t>5/3/2017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BE23C-A74B-45D2-8099-0225071D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99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86100" y="-1562100"/>
            <a:ext cx="18364200" cy="99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483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86100" y="-1562100"/>
            <a:ext cx="18364200" cy="99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143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86100" y="-1562100"/>
            <a:ext cx="18364200" cy="99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285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86100" y="-1562100"/>
            <a:ext cx="18364200" cy="99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09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86100" y="-1562100"/>
            <a:ext cx="18364200" cy="99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382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86100" y="-1562100"/>
            <a:ext cx="18364200" cy="99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13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86100" y="-1562100"/>
            <a:ext cx="18364200" cy="99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342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86100" y="-1562100"/>
            <a:ext cx="18364200" cy="99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455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Uladzimir Vysotski</dc:creator>
  <cp:lastModifiedBy>Uladzimir Vysotski</cp:lastModifiedBy>
  <cp:revision>2</cp:revision>
  <dcterms:created xsi:type="dcterms:W3CDTF">2017-05-03T14:37:30Z</dcterms:created>
  <dcterms:modified xsi:type="dcterms:W3CDTF">2017-05-03T14:39:58Z</dcterms:modified>
</cp:coreProperties>
</file>

<file path=docProps/thumbnail.jpeg>
</file>